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49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12/17/2020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12/17/2020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12/17/2020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12/17/2020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12/17/2020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12/17/2020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12/17/2020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12/17/2020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12/17/2020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12/17/2020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12/17/2020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12/17/2020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skysmart.ru/student/hepeguxal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432230-3390-4242-AFF1-4C932043E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7" y="2078776"/>
            <a:ext cx="9068586" cy="2590800"/>
          </a:xfrm>
        </p:spPr>
        <p:txBody>
          <a:bodyPr/>
          <a:lstStyle/>
          <a:p>
            <a:r>
              <a:rPr lang="en-US" sz="6000" dirty="0"/>
              <a:t>3 b </a:t>
            </a:r>
            <a:br>
              <a:rPr lang="en-US" sz="6000" dirty="0"/>
            </a:br>
            <a:r>
              <a:rPr lang="en-US" sz="6000" dirty="0"/>
              <a:t>work days</a:t>
            </a:r>
            <a:br>
              <a:rPr lang="en-US" sz="6000" dirty="0"/>
            </a:br>
            <a:r>
              <a:rPr lang="en-US" sz="6000" dirty="0"/>
              <a:t>tasks for children</a:t>
            </a:r>
            <a:endParaRPr lang="ru-RU" sz="6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974846-69F4-4415-BBCB-4F78CE2A94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Starlight 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3639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C97951-4C00-4C3F-85FA-CB3BFA72F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59" y="663489"/>
            <a:ext cx="9456656" cy="930112"/>
          </a:xfrm>
        </p:spPr>
        <p:txBody>
          <a:bodyPr>
            <a:normAutofit fontScale="90000"/>
          </a:bodyPr>
          <a:lstStyle/>
          <a:p>
            <a:r>
              <a:rPr lang="en-US" dirty="0"/>
              <a:t>Answer the questions in your copybook – </a:t>
            </a:r>
            <a:r>
              <a:rPr lang="ru-RU" dirty="0"/>
              <a:t>ответь на вопросы и запиши в тетрадь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2D7B5D-92C4-4233-B4F0-37BCC5373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Задание">
            <a:extLst>
              <a:ext uri="{FF2B5EF4-FFF2-40B4-BE49-F238E27FC236}">
                <a16:creationId xmlns:a16="http://schemas.microsoft.com/office/drawing/2014/main" id="{6527C688-F0CF-44BF-9FFC-5B485B03D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4194"/>
            <a:ext cx="12192000" cy="484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171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DB3D92-674C-4104-97F7-C8E852239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72912"/>
            <a:ext cx="10058400" cy="1371600"/>
          </a:xfrm>
        </p:spPr>
        <p:txBody>
          <a:bodyPr/>
          <a:lstStyle/>
          <a:p>
            <a:r>
              <a:rPr lang="en-US" dirty="0"/>
              <a:t>New words</a:t>
            </a:r>
            <a:endParaRPr lang="ru-RU" dirty="0"/>
          </a:p>
        </p:txBody>
      </p:sp>
      <p:pic>
        <p:nvPicPr>
          <p:cNvPr id="4" name="Picture 2" descr="Задание">
            <a:extLst>
              <a:ext uri="{FF2B5EF4-FFF2-40B4-BE49-F238E27FC236}">
                <a16:creationId xmlns:a16="http://schemas.microsoft.com/office/drawing/2014/main" id="{0BA627CA-3DD7-4314-B58A-1E24897AC2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015" y="1500785"/>
            <a:ext cx="9133002" cy="513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582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D3C63-5C64-4139-AC95-938AD6BD7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41402"/>
            <a:ext cx="10058400" cy="1872792"/>
          </a:xfrm>
        </p:spPr>
        <p:txBody>
          <a:bodyPr>
            <a:normAutofit fontScale="90000"/>
          </a:bodyPr>
          <a:lstStyle/>
          <a:p>
            <a:r>
              <a:rPr lang="en-US" dirty="0"/>
              <a:t>Read the text on page 46 and complete the table – </a:t>
            </a:r>
            <a:r>
              <a:rPr lang="ru-RU" dirty="0"/>
              <a:t>прочти текст на с 46 и заполни таблицу</a:t>
            </a:r>
          </a:p>
        </p:txBody>
      </p:sp>
      <p:pic>
        <p:nvPicPr>
          <p:cNvPr id="4" name="Picture 2" descr="Задание">
            <a:extLst>
              <a:ext uri="{FF2B5EF4-FFF2-40B4-BE49-F238E27FC236}">
                <a16:creationId xmlns:a16="http://schemas.microsoft.com/office/drawing/2014/main" id="{A75311FB-4F22-4ED5-9D51-5F16905A9F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089" y="2132013"/>
            <a:ext cx="6987822" cy="393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677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E7E6DA-D675-40B3-B9B6-B6FCA8F11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Page 4</a:t>
            </a:r>
            <a:r>
              <a:rPr lang="ru-RU" dirty="0"/>
              <a:t>6</a:t>
            </a:r>
            <a:r>
              <a:rPr lang="en-US" dirty="0"/>
              <a:t> ex 2 – </a:t>
            </a:r>
            <a:r>
              <a:rPr lang="ru-RU" dirty="0"/>
              <a:t>прочесть текст и отметить с утверждениями – </a:t>
            </a:r>
            <a:r>
              <a:rPr lang="en-US" dirty="0"/>
              <a:t>true, false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59D1F1-78A8-4AEE-8B9E-91C54779B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Page 4</a:t>
            </a:r>
            <a:r>
              <a:rPr lang="ru-RU"/>
              <a:t>6</a:t>
            </a:r>
            <a:r>
              <a:rPr lang="en-US"/>
              <a:t> </a:t>
            </a:r>
            <a:r>
              <a:rPr lang="en-US" dirty="0"/>
              <a:t>ex. 3 – </a:t>
            </a:r>
            <a:r>
              <a:rPr lang="ru-RU" dirty="0"/>
              <a:t>используя слова из таблицы (</a:t>
            </a:r>
            <a:r>
              <a:rPr lang="en-US" dirty="0"/>
              <a:t>check these words) – </a:t>
            </a:r>
            <a:r>
              <a:rPr lang="ru-RU" dirty="0"/>
              <a:t>дополнить предложения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159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9541029-3E31-4EAD-B210-BE62BA50F3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grammar</a:t>
            </a:r>
            <a:endParaRPr lang="ru-RU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7F6C3A0-15F5-498A-AECA-8019D18279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209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28583E-D8C4-445E-83E7-39EC85A87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Отрицания в </a:t>
            </a:r>
            <a:r>
              <a:rPr lang="en-US" dirty="0"/>
              <a:t>Present Simple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D79525-9864-4318-AA88-F64BC97FF05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Обратите внимание на изменение вспомогательного глагола </a:t>
            </a:r>
            <a:r>
              <a:rPr lang="en-US" dirty="0"/>
              <a:t>TO DO </a:t>
            </a:r>
            <a:r>
              <a:rPr lang="ru-RU" dirty="0"/>
              <a:t>в 3-ем лице </a:t>
            </a:r>
            <a:r>
              <a:rPr lang="ru-RU" dirty="0" err="1"/>
              <a:t>ед.числе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При формировании отрицания в 3л </a:t>
            </a:r>
            <a:r>
              <a:rPr lang="ru-RU" dirty="0" err="1"/>
              <a:t>ед.ч</a:t>
            </a:r>
            <a:r>
              <a:rPr lang="ru-RU" dirty="0"/>
              <a:t>. Глагол, следующий после вспомогательного ставится в НАЧАЛЬНОЙ форме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/>
              <a:t>She doesn’t SWIM in the swimming pool at the weekend</a:t>
            </a:r>
            <a:endParaRPr lang="ru-RU" dirty="0"/>
          </a:p>
        </p:txBody>
      </p:sp>
      <p:pic>
        <p:nvPicPr>
          <p:cNvPr id="7" name="Picture 2" descr="Задание">
            <a:extLst>
              <a:ext uri="{FF2B5EF4-FFF2-40B4-BE49-F238E27FC236}">
                <a16:creationId xmlns:a16="http://schemas.microsoft.com/office/drawing/2014/main" id="{71FC4419-1085-48A2-8F33-B3C20DA731B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3121"/>
            <a:ext cx="6193410" cy="321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536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E0D136-F6CD-4B15-A9B5-EDF17E434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в </a:t>
            </a:r>
            <a:r>
              <a:rPr lang="en-US" dirty="0"/>
              <a:t>Present Simple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091B7A-F633-40AE-AF5B-9C73B6BFF8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В вопросительной форме на первое место ставится вспомогательный глагол </a:t>
            </a:r>
            <a:r>
              <a:rPr lang="en-US" dirty="0"/>
              <a:t>DO </a:t>
            </a:r>
            <a:r>
              <a:rPr lang="ru-RU" dirty="0"/>
              <a:t>или </a:t>
            </a:r>
            <a:r>
              <a:rPr lang="en-US" dirty="0"/>
              <a:t>DOES, </a:t>
            </a:r>
            <a:r>
              <a:rPr lang="ru-RU" dirty="0"/>
              <a:t>затем ставится подлежащее и сказуемое в начальной форме.</a:t>
            </a:r>
          </a:p>
          <a:p>
            <a:endParaRPr lang="ru-RU" dirty="0"/>
          </a:p>
          <a:p>
            <a:r>
              <a:rPr lang="en-US" dirty="0"/>
              <a:t>Does she go to the swimming pool?</a:t>
            </a:r>
          </a:p>
          <a:p>
            <a:r>
              <a:rPr lang="en-US" dirty="0"/>
              <a:t>Do you like swimming?</a:t>
            </a:r>
            <a:endParaRPr lang="ru-RU" dirty="0"/>
          </a:p>
        </p:txBody>
      </p:sp>
      <p:pic>
        <p:nvPicPr>
          <p:cNvPr id="5" name="Picture 2" descr="Задание">
            <a:extLst>
              <a:ext uri="{FF2B5EF4-FFF2-40B4-BE49-F238E27FC236}">
                <a16:creationId xmlns:a16="http://schemas.microsoft.com/office/drawing/2014/main" id="{A01B0D52-60A9-4DC8-B3F3-8B2FD3F832F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2640261"/>
            <a:ext cx="4754562" cy="267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02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15E48C-B0F7-46E7-A2B4-308C6EB39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Краткие ответы </a:t>
            </a:r>
            <a:r>
              <a:rPr lang="en-US" dirty="0"/>
              <a:t> Present Simple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198959-9E89-418A-B128-F1D74BF3C0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В кратких ответах повторяется форма вспомогательного глагола</a:t>
            </a:r>
            <a:endParaRPr lang="en-US" dirty="0"/>
          </a:p>
          <a:p>
            <a:endParaRPr lang="en-US" dirty="0"/>
          </a:p>
          <a:p>
            <a:r>
              <a:rPr lang="en-US" dirty="0"/>
              <a:t>Yes, I DO/ No, I DON’T</a:t>
            </a:r>
          </a:p>
          <a:p>
            <a:endParaRPr lang="en-US" dirty="0"/>
          </a:p>
          <a:p>
            <a:r>
              <a:rPr lang="en-US" dirty="0"/>
              <a:t>Yes, she DOES/ No, she DOESN’T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2" descr="Задание">
            <a:extLst>
              <a:ext uri="{FF2B5EF4-FFF2-40B4-BE49-F238E27FC236}">
                <a16:creationId xmlns:a16="http://schemas.microsoft.com/office/drawing/2014/main" id="{156B24C0-02EA-4249-8A7A-FE3079D9E90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640261"/>
            <a:ext cx="4754563" cy="2674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757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B1BF49-2336-420F-8E6B-740C405B9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Составить предложения по таблице</a:t>
            </a:r>
          </a:p>
        </p:txBody>
      </p:sp>
      <p:pic>
        <p:nvPicPr>
          <p:cNvPr id="6" name="Picture 2" descr="Задание">
            <a:extLst>
              <a:ext uri="{FF2B5EF4-FFF2-40B4-BE49-F238E27FC236}">
                <a16:creationId xmlns:a16="http://schemas.microsoft.com/office/drawing/2014/main" id="{28825261-5B18-439C-88C5-0761BD4A78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874" y="2014194"/>
            <a:ext cx="8268427" cy="465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817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BF0D3-8F2F-4F0E-A3ED-40CFDAA3A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Учебник с 47№5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3C30A4-F7C2-4D54-B595-01093C8FC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Изучить таблицу и исправить предложения</a:t>
            </a:r>
          </a:p>
        </p:txBody>
      </p:sp>
    </p:spTree>
    <p:extLst>
      <p:ext uri="{BB962C8B-B14F-4D97-AF65-F5344CB8AC3E}">
        <p14:creationId xmlns:p14="http://schemas.microsoft.com/office/powerpoint/2010/main" val="893029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ACE2F1-FF96-4CC3-A6E8-33A534EC4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Сделать упражнение в тетради – записать только ответ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4D6560-A091-4655-86A4-65F4274C2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A412D667-A33A-44CD-9F17-DF73736F2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65219"/>
            <a:ext cx="9002598" cy="509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114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54704C6-001C-4333-AC68-FE740B216C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Предлоги времени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D03E9E20-7E1C-4016-A5E4-166C2F4033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103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F92B56-E16B-471D-BEA1-5548FE8CA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A55A2C-BCDF-49D6-8CA2-030077D78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3091992"/>
            <a:ext cx="10058400" cy="2943048"/>
          </a:xfrm>
        </p:spPr>
        <p:txBody>
          <a:bodyPr/>
          <a:lstStyle/>
          <a:p>
            <a:r>
              <a:rPr lang="en-US" b="1" dirty="0"/>
              <a:t>IN</a:t>
            </a:r>
            <a:r>
              <a:rPr lang="en-US" dirty="0"/>
              <a:t> </a:t>
            </a:r>
            <a:r>
              <a:rPr lang="ru-RU" dirty="0"/>
              <a:t>мы используем, когда говорим о части суток (утром днем вечером), о месяцах, о времени года, о годах, и о веках (</a:t>
            </a:r>
            <a:r>
              <a:rPr lang="en-US" dirty="0"/>
              <a:t>century)</a:t>
            </a:r>
          </a:p>
          <a:p>
            <a:r>
              <a:rPr lang="en-US" b="1" dirty="0"/>
              <a:t>AT</a:t>
            </a:r>
            <a:r>
              <a:rPr lang="ru-RU" b="1" dirty="0"/>
              <a:t> </a:t>
            </a:r>
            <a:r>
              <a:rPr lang="ru-RU" dirty="0"/>
              <a:t>мы используем, когда говорим о часах, о выходных, в таких выражениях как: </a:t>
            </a:r>
            <a:r>
              <a:rPr lang="en-US" dirty="0"/>
              <a:t>at the moment, at present, at noon (</a:t>
            </a:r>
            <a:r>
              <a:rPr lang="ru-RU" dirty="0"/>
              <a:t>полдень), </a:t>
            </a:r>
            <a:r>
              <a:rPr lang="en-US" dirty="0"/>
              <a:t>at night, at midnight (</a:t>
            </a:r>
            <a:r>
              <a:rPr lang="ru-RU" dirty="0"/>
              <a:t>полночь)</a:t>
            </a:r>
          </a:p>
          <a:p>
            <a:endParaRPr lang="ru-RU" b="1" dirty="0"/>
          </a:p>
          <a:p>
            <a:r>
              <a:rPr lang="en-US" b="1" dirty="0"/>
              <a:t>ON</a:t>
            </a:r>
            <a:r>
              <a:rPr lang="ru-RU" b="1" dirty="0"/>
              <a:t> </a:t>
            </a:r>
            <a:r>
              <a:rPr lang="ru-RU" dirty="0"/>
              <a:t>мы используем, когда говорим о днях недели, датах, для описания дней (ветренный, солнечный)</a:t>
            </a:r>
            <a:endParaRPr lang="ru-RU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DDC5C45-7F74-4C4C-9F86-20F966AA8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3812" y="268638"/>
            <a:ext cx="9604375" cy="2740256"/>
          </a:xfrm>
        </p:spPr>
      </p:pic>
    </p:spTree>
    <p:extLst>
      <p:ext uri="{BB962C8B-B14F-4D97-AF65-F5344CB8AC3E}">
        <p14:creationId xmlns:p14="http://schemas.microsoft.com/office/powerpoint/2010/main" val="3096502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29DF95-1E06-4444-ACE4-FD8142A00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Выполнить упражнения – записать только ответы</a:t>
            </a: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333AA7BA-6593-4836-828D-55444057FC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4100" y="2103438"/>
            <a:ext cx="5803799" cy="3932237"/>
          </a:xfrm>
        </p:spPr>
      </p:pic>
    </p:spTree>
    <p:extLst>
      <p:ext uri="{BB962C8B-B14F-4D97-AF65-F5344CB8AC3E}">
        <p14:creationId xmlns:p14="http://schemas.microsoft.com/office/powerpoint/2010/main" val="3496582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DFCCB-D79B-47CC-8001-7EA901F3C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Учебник стр. 47№7 – выполнить упражнение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AF1C22-340B-44F6-A780-C9527333C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208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914BAE0-D413-4313-B5FB-6A43ECE7BA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Наречия частотности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98E4FAA0-E207-4718-A49C-0C59C5940F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345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F3DC89E-485C-4967-917B-642220204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156" y="1360523"/>
            <a:ext cx="3712588" cy="455220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Наречия частотности используются для обозначения периодичности выполнения тех или иных действий.</a:t>
            </a:r>
          </a:p>
          <a:p>
            <a:endParaRPr lang="ru-RU" dirty="0"/>
          </a:p>
          <a:p>
            <a:r>
              <a:rPr lang="ru-RU" dirty="0"/>
              <a:t>В предложениях где есть подлежащее и сказуемое БЕЗ глагола </a:t>
            </a:r>
            <a:r>
              <a:rPr lang="en-US" b="1" dirty="0"/>
              <a:t>TO BE</a:t>
            </a:r>
            <a:r>
              <a:rPr lang="ru-RU" dirty="0"/>
              <a:t>, наречия частотности ставятся после подлежащего</a:t>
            </a:r>
          </a:p>
          <a:p>
            <a:r>
              <a:rPr lang="en-US" u="sng" dirty="0"/>
              <a:t>She</a:t>
            </a:r>
            <a:r>
              <a:rPr lang="en-US" dirty="0"/>
              <a:t> </a:t>
            </a:r>
            <a:r>
              <a:rPr lang="en-US" b="1" dirty="0"/>
              <a:t>always </a:t>
            </a:r>
            <a:r>
              <a:rPr lang="en-US" u="sng" dirty="0"/>
              <a:t>come</a:t>
            </a:r>
            <a:r>
              <a:rPr lang="en-US" dirty="0"/>
              <a:t> to school in time.</a:t>
            </a:r>
            <a:endParaRPr lang="ru-RU" dirty="0"/>
          </a:p>
          <a:p>
            <a:endParaRPr lang="ru-RU" dirty="0"/>
          </a:p>
          <a:p>
            <a:r>
              <a:rPr lang="ru-RU" dirty="0"/>
              <a:t>В предложениях где есть глагол </a:t>
            </a:r>
            <a:r>
              <a:rPr lang="en-US" b="1" dirty="0"/>
              <a:t>TO BE</a:t>
            </a:r>
            <a:r>
              <a:rPr lang="ru-RU" b="1" dirty="0"/>
              <a:t> (</a:t>
            </a:r>
            <a:r>
              <a:rPr lang="en-US" b="1" dirty="0"/>
              <a:t>am is are)</a:t>
            </a:r>
            <a:r>
              <a:rPr lang="ru-RU" b="1" dirty="0"/>
              <a:t> </a:t>
            </a:r>
            <a:r>
              <a:rPr lang="ru-RU" dirty="0"/>
              <a:t>наречия частотности ставятся после него.</a:t>
            </a:r>
          </a:p>
          <a:p>
            <a:endParaRPr lang="ru-RU" dirty="0"/>
          </a:p>
          <a:p>
            <a:r>
              <a:rPr lang="en-US" u="sng" dirty="0"/>
              <a:t>He</a:t>
            </a:r>
            <a:r>
              <a:rPr lang="en-US" dirty="0"/>
              <a:t> </a:t>
            </a:r>
            <a:r>
              <a:rPr lang="en-US" b="1" dirty="0"/>
              <a:t>IS</a:t>
            </a:r>
            <a:r>
              <a:rPr lang="en-US" dirty="0"/>
              <a:t> always late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</p:txBody>
      </p:sp>
      <p:pic>
        <p:nvPicPr>
          <p:cNvPr id="4" name="Picture 2" descr="Задание">
            <a:extLst>
              <a:ext uri="{FF2B5EF4-FFF2-40B4-BE49-F238E27FC236}">
                <a16:creationId xmlns:a16="http://schemas.microsoft.com/office/drawing/2014/main" id="{8F3F756B-3845-4743-AC47-FBF1FAF27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646" y="1875698"/>
            <a:ext cx="7176940" cy="403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244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6BAB27-45F9-4E38-8F42-9974381DC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8824" y="642594"/>
            <a:ext cx="4856375" cy="1371600"/>
          </a:xfrm>
        </p:spPr>
        <p:txBody>
          <a:bodyPr/>
          <a:lstStyle/>
          <a:p>
            <a:r>
              <a:rPr lang="ru-RU" dirty="0"/>
              <a:t>Сделать №11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3B4AEB0-D56E-4902-B097-83842BC0FE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844619" cy="663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87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646467-29E5-49E2-B210-4BD03DB60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Домашнее задание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B38BF7-7C42-44A8-B498-46B5FFE1E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Рабочая тетрадь – с.25 №3,4,5</a:t>
            </a:r>
          </a:p>
          <a:p>
            <a:endParaRPr lang="ru-RU" dirty="0"/>
          </a:p>
          <a:p>
            <a:r>
              <a:rPr lang="ru-RU" dirty="0"/>
              <a:t>Ссылка на выполнение в </a:t>
            </a:r>
            <a:r>
              <a:rPr lang="en-US" dirty="0" err="1"/>
              <a:t>skysmart</a:t>
            </a:r>
            <a:endParaRPr lang="en-US" dirty="0"/>
          </a:p>
          <a:p>
            <a:r>
              <a:rPr lang="ru-RU" dirty="0"/>
              <a:t> </a:t>
            </a:r>
            <a:r>
              <a:rPr lang="en-US">
                <a:hlinkClick r:id="rId2"/>
              </a:rPr>
              <a:t>https://edu.skysmart.ru/student/hepeguxale</a:t>
            </a:r>
            <a:r>
              <a:rPr lang="en-US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0241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44</TotalTime>
  <Words>413</Words>
  <Application>Microsoft Office PowerPoint</Application>
  <PresentationFormat>Широкоэкранный</PresentationFormat>
  <Paragraphs>53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Century Gothic</vt:lpstr>
      <vt:lpstr>Garamond</vt:lpstr>
      <vt:lpstr>Савон</vt:lpstr>
      <vt:lpstr>3 b  work days tasks for children</vt:lpstr>
      <vt:lpstr>Answer the questions in your copybook – ответь на вопросы и запиши в тетрадь</vt:lpstr>
      <vt:lpstr>New words</vt:lpstr>
      <vt:lpstr>Read the text on page 46 and complete the table – прочти текст на с 46 и заполни таблицу</vt:lpstr>
      <vt:lpstr>Page 46 ex 2 – прочесть текст и отметить с утверждениями – true, false</vt:lpstr>
      <vt:lpstr>grammar</vt:lpstr>
      <vt:lpstr>Отрицания в Present Simple</vt:lpstr>
      <vt:lpstr>Вопросы в Present Simple</vt:lpstr>
      <vt:lpstr>Краткие ответы  Present Simple</vt:lpstr>
      <vt:lpstr>Составить предложения по таблице</vt:lpstr>
      <vt:lpstr>Учебник с 47№5</vt:lpstr>
      <vt:lpstr>Сделать упражнение в тетради – записать только ответ</vt:lpstr>
      <vt:lpstr>Предлоги времени</vt:lpstr>
      <vt:lpstr>Презентация PowerPoint</vt:lpstr>
      <vt:lpstr>Выполнить упражнения – записать только ответы</vt:lpstr>
      <vt:lpstr>Учебник стр. 47№7 – выполнить упражнение</vt:lpstr>
      <vt:lpstr>Наречия частотности</vt:lpstr>
      <vt:lpstr>Презентация PowerPoint</vt:lpstr>
      <vt:lpstr>Сделать №11</vt:lpstr>
      <vt:lpstr>Домашнее задание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b  work days tasks for children</dc:title>
  <dc:creator>Разина Анастасия Федоровна</dc:creator>
  <cp:lastModifiedBy>Разина Анастасия Федоровна</cp:lastModifiedBy>
  <cp:revision>6</cp:revision>
  <dcterms:created xsi:type="dcterms:W3CDTF">2020-12-16T16:01:56Z</dcterms:created>
  <dcterms:modified xsi:type="dcterms:W3CDTF">2020-12-17T12:21:18Z</dcterms:modified>
</cp:coreProperties>
</file>